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0" r:id="rId2"/>
  </p:sldMasterIdLst>
  <p:notesMasterIdLst>
    <p:notesMasterId r:id="rId16"/>
  </p:notesMasterIdLst>
  <p:sldIdLst>
    <p:sldId id="265" r:id="rId3"/>
    <p:sldId id="271" r:id="rId4"/>
    <p:sldId id="261" r:id="rId5"/>
    <p:sldId id="272" r:id="rId6"/>
    <p:sldId id="269" r:id="rId7"/>
    <p:sldId id="278" r:id="rId8"/>
    <p:sldId id="273" r:id="rId9"/>
    <p:sldId id="274" r:id="rId10"/>
    <p:sldId id="275" r:id="rId11"/>
    <p:sldId id="276" r:id="rId12"/>
    <p:sldId id="279" r:id="rId13"/>
    <p:sldId id="280" r:id="rId14"/>
    <p:sldId id="264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A00"/>
    <a:srgbClr val="B50900"/>
    <a:srgbClr val="7F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>
      <p:cViewPr varScale="1">
        <p:scale>
          <a:sx n="69" d="100"/>
          <a:sy n="69" d="100"/>
        </p:scale>
        <p:origin x="103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471DB-B463-4138-B557-DDCEE6EA1C90}" type="datetimeFigureOut">
              <a:rPr lang="sv-SE" smtClean="0"/>
              <a:pPr/>
              <a:t>2023-03-08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8D18B-DEA0-4FA7-9201-3F2DF621C67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57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85800" y="4500000"/>
            <a:ext cx="7772400" cy="74994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sv-SE" dirty="0" smtClean="0"/>
              <a:t>Rubrik på presentationen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517232"/>
            <a:ext cx="6400800" cy="504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Föreläsarens namn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71621">
            <a:off x="6573664" y="-299348"/>
            <a:ext cx="3662312" cy="370844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77" y="1145593"/>
            <a:ext cx="2736304" cy="2736304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28379" flipH="1">
            <a:off x="-1082918" y="-298800"/>
            <a:ext cx="3662312" cy="370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56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27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9144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0286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a sida - kontaktuppg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Ludvika kommuns logotyp" title="Ludvika kommu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5935836"/>
            <a:ext cx="2160000" cy="72525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7583"/>
          </a:xfrm>
          <a:prstGeom prst="rect">
            <a:avLst/>
          </a:prstGeom>
        </p:spPr>
      </p:pic>
      <p:sp>
        <p:nvSpPr>
          <p:cNvPr id="7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2843808" y="1916832"/>
            <a:ext cx="3383955" cy="1584077"/>
          </a:xfrm>
        </p:spPr>
        <p:txBody>
          <a:bodyPr/>
          <a:lstStyle>
            <a:lvl1pPr marL="0" indent="0">
              <a:buNone/>
              <a:defRPr lang="sv-SE" sz="1800" baseline="0" smtClean="0"/>
            </a:lvl1pPr>
          </a:lstStyle>
          <a:p>
            <a:r>
              <a:rPr lang="sv-SE" dirty="0" smtClean="0"/>
              <a:t>För- och efternamn</a:t>
            </a:r>
            <a:br>
              <a:rPr lang="sv-SE" dirty="0" smtClean="0"/>
            </a:br>
            <a:r>
              <a:rPr lang="sv-SE" dirty="0" smtClean="0"/>
              <a:t>Telefon</a:t>
            </a:r>
            <a:br>
              <a:rPr lang="sv-SE" dirty="0" smtClean="0"/>
            </a:br>
            <a:r>
              <a:rPr lang="sv-SE" dirty="0" smtClean="0"/>
              <a:t>E-post </a:t>
            </a:r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2843808" y="134076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latin typeface="+mj-lt"/>
              </a:rPr>
              <a:t>Kontakt:</a:t>
            </a:r>
          </a:p>
        </p:txBody>
      </p:sp>
    </p:spTree>
    <p:extLst>
      <p:ext uri="{BB962C8B-B14F-4D97-AF65-F5344CB8AC3E}">
        <p14:creationId xmlns:p14="http://schemas.microsoft.com/office/powerpoint/2010/main" val="1154354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a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Ludvika kommuns logotyp" title="Ludvika kommu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000" y="5935836"/>
            <a:ext cx="2160000" cy="725255"/>
          </a:xfrm>
          <a:prstGeom prst="rect">
            <a:avLst/>
          </a:prstGeom>
        </p:spPr>
      </p:pic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661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på ikonen för att infoga en slutbild från mappen W:\Mallar\2015\Presentationer\Bilder</a:t>
            </a:r>
            <a:endParaRPr lang="sv-S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7821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43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0094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088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Rubrikbild">
    <p:bg>
      <p:bgPr>
        <a:solidFill>
          <a:srgbClr val="DAA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00" y="404664"/>
            <a:ext cx="2848800" cy="1802614"/>
          </a:xfrm>
          <a:prstGeom prst="rect">
            <a:avLst/>
          </a:prstGeom>
        </p:spPr>
      </p:pic>
      <p:sp>
        <p:nvSpPr>
          <p:cNvPr id="2" name="textruta 1"/>
          <p:cNvSpPr txBox="1"/>
          <p:nvPr userDrawn="1"/>
        </p:nvSpPr>
        <p:spPr>
          <a:xfrm>
            <a:off x="899592" y="220486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 smtClean="0">
                <a:solidFill>
                  <a:schemeClr val="bg1"/>
                </a:solidFill>
                <a:latin typeface="+mj-lt"/>
              </a:rPr>
              <a:t>Relationer | Glädje | Lärande | Driv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590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3194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270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2208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4253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785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760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34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Rubrikbild">
    <p:bg>
      <p:bgPr>
        <a:solidFill>
          <a:srgbClr val="DAA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53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algn="l">
              <a:defRPr sz="4000" b="0" cap="all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22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22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422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06894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422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06894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422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05272" y="6516000"/>
            <a:ext cx="720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267744" y="6300000"/>
            <a:ext cx="4536504" cy="432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67544" y="6516000"/>
            <a:ext cx="57600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sv-SE" dirty="0" smtClean="0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udvika kommuns logotyp" title="Ludvika kommun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237312"/>
            <a:ext cx="1541250" cy="517500"/>
          </a:xfrm>
          <a:prstGeom prst="rect">
            <a:avLst/>
          </a:prstGeom>
        </p:spPr>
      </p:pic>
      <p:sp>
        <p:nvSpPr>
          <p:cNvPr id="8" name="Platshållare för rubrik 7"/>
          <p:cNvSpPr>
            <a:spLocks noGrp="1"/>
          </p:cNvSpPr>
          <p:nvPr>
            <p:ph type="title"/>
          </p:nvPr>
        </p:nvSpPr>
        <p:spPr>
          <a:xfrm>
            <a:off x="0" y="475200"/>
            <a:ext cx="9144000" cy="648000"/>
          </a:xfrm>
          <a:prstGeom prst="rect">
            <a:avLst/>
          </a:prstGeom>
          <a:solidFill>
            <a:schemeClr val="accent1"/>
          </a:solidFill>
        </p:spPr>
        <p:txBody>
          <a:bodyPr vert="horz" lIns="450000" tIns="45720" rIns="45000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71621">
            <a:off x="6573664" y="-299348"/>
            <a:ext cx="3662312" cy="37084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67" r:id="rId11"/>
    <p:sldLayoutId id="2147483658" r:id="rId12"/>
    <p:sldLayoutId id="2147483659" r:id="rId13"/>
    <p:sldLayoutId id="2147483665" r:id="rId14"/>
    <p:sldLayoutId id="2147483660" r:id="rId15"/>
  </p:sldLayoutIdLst>
  <p:timing>
    <p:tnLst>
      <p:par>
        <p:cTn id="1" dur="indefinite" restart="never" nodeType="tmRoot"/>
      </p:par>
    </p:tnLst>
  </p:timing>
  <p:hf hdr="0"/>
  <p:txStyles>
    <p:titleStyle>
      <a:lvl1pPr marL="0" indent="0"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5EC95-7BC0-40CF-B261-7F1911D90D48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D6265-0B1E-442F-A928-7612ABF8FD7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801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anna.karlsson@ludvika.se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bokning@dalatrafik.se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Flexlinjer i Ludvika kommun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Anna Karlsson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2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Flextrafik</a:t>
            </a:r>
            <a:r>
              <a:rPr lang="sv-SE" dirty="0" smtClean="0"/>
              <a:t> Fredriksberg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528392" cy="4691063"/>
          </a:xfrm>
        </p:spPr>
        <p:txBody>
          <a:bodyPr/>
          <a:lstStyle/>
          <a:p>
            <a:r>
              <a:rPr lang="sv-SE" sz="2400" b="1" dirty="0"/>
              <a:t>Linje </a:t>
            </a:r>
            <a:r>
              <a:rPr lang="sv-SE" sz="2400" b="1" dirty="0" smtClean="0"/>
              <a:t>530</a:t>
            </a:r>
            <a:endParaRPr lang="sv-SE" sz="2400" b="1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sz="1600" dirty="0" smtClean="0"/>
              <a:t>Turen </a:t>
            </a:r>
            <a:r>
              <a:rPr lang="sv-SE" sz="1600" dirty="0"/>
              <a:t>går mellan adress och målpunkt</a:t>
            </a:r>
            <a:br>
              <a:rPr lang="sv-SE" sz="1600" dirty="0"/>
            </a:br>
            <a:r>
              <a:rPr lang="sv-SE" sz="1600" dirty="0"/>
              <a:t>Målpunkterna är:</a:t>
            </a:r>
            <a:br>
              <a:rPr lang="sv-SE" sz="1600" dirty="0"/>
            </a:br>
            <a:r>
              <a:rPr lang="sv-SE" sz="1100" dirty="0"/>
              <a:t>- </a:t>
            </a:r>
            <a:r>
              <a:rPr lang="sv-SE" sz="1100" dirty="0" err="1"/>
              <a:t>S</a:t>
            </a:r>
            <a:r>
              <a:rPr lang="sv-SE" sz="1100" dirty="0" err="1" smtClean="0"/>
              <a:t>äfsgården</a:t>
            </a:r>
            <a:r>
              <a:rPr lang="sv-SE" sz="1100" dirty="0"/>
              <a:t/>
            </a:r>
            <a:br>
              <a:rPr lang="sv-SE" sz="1100" dirty="0"/>
            </a:br>
            <a:r>
              <a:rPr lang="sv-SE" sz="1100" dirty="0"/>
              <a:t>- </a:t>
            </a:r>
            <a:r>
              <a:rPr lang="sv-SE" sz="1100" dirty="0" smtClean="0"/>
              <a:t>Fredriksbergs centrum </a:t>
            </a:r>
            <a:endParaRPr lang="sv-SE" sz="1100" dirty="0"/>
          </a:p>
          <a:p>
            <a:endParaRPr lang="sv-SE" sz="1100" dirty="0"/>
          </a:p>
          <a:p>
            <a:r>
              <a:rPr lang="sv-SE" sz="1600" dirty="0"/>
              <a:t>Går </a:t>
            </a:r>
            <a:r>
              <a:rPr lang="sv-SE" sz="1600" dirty="0" smtClean="0"/>
              <a:t>tisdag </a:t>
            </a:r>
            <a:r>
              <a:rPr lang="sv-SE" sz="1600" dirty="0"/>
              <a:t>och fredag</a:t>
            </a:r>
          </a:p>
          <a:p>
            <a:endParaRPr lang="sv-SE" sz="1600" dirty="0"/>
          </a:p>
          <a:p>
            <a:r>
              <a:rPr lang="sv-SE" sz="1600" dirty="0"/>
              <a:t>Ankomst till målpunkterna</a:t>
            </a:r>
            <a:br>
              <a:rPr lang="sv-SE" sz="1600" dirty="0"/>
            </a:br>
            <a:r>
              <a:rPr lang="sv-SE" sz="1600" dirty="0" smtClean="0"/>
              <a:t>9:57-10:00</a:t>
            </a:r>
            <a:r>
              <a:rPr lang="sv-SE" sz="1600" dirty="0"/>
              <a:t/>
            </a:r>
            <a:br>
              <a:rPr lang="sv-SE" sz="1600" dirty="0"/>
            </a:br>
            <a:endParaRPr lang="sv-SE" sz="1600" dirty="0"/>
          </a:p>
          <a:p>
            <a:r>
              <a:rPr lang="sv-SE" sz="1600" dirty="0"/>
              <a:t>Avgång från målpunkterna</a:t>
            </a:r>
            <a:br>
              <a:rPr lang="sv-SE" sz="1600" dirty="0"/>
            </a:br>
            <a:r>
              <a:rPr lang="sv-SE" sz="1600" dirty="0" smtClean="0"/>
              <a:t>12:12-12:15</a:t>
            </a:r>
            <a:endParaRPr lang="sv-SE" sz="1600" dirty="0"/>
          </a:p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9" name="Platshållare för innehåll 8" descr="https://www.dalatrafik.se/globalassets/sa-reser-du-med-oss/flextrafik/530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1" r="24930"/>
          <a:stretch/>
        </p:blipFill>
        <p:spPr bwMode="auto">
          <a:xfrm>
            <a:off x="3851920" y="273050"/>
            <a:ext cx="4896544" cy="58922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9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51694"/>
          </a:xfrm>
        </p:spPr>
        <p:txBody>
          <a:bodyPr>
            <a:normAutofit/>
          </a:bodyPr>
          <a:lstStyle/>
          <a:p>
            <a:r>
              <a:rPr lang="sv-SE" sz="3600" dirty="0" smtClean="0"/>
              <a:t>Övrigt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/>
              <a:t>Ludvika kommun har idag 4 zoner</a:t>
            </a:r>
          </a:p>
          <a:p>
            <a:r>
              <a:rPr lang="sv-SE" dirty="0" smtClean="0"/>
              <a:t>Biljetten kostar mer för varje zon som passeras</a:t>
            </a:r>
          </a:p>
          <a:p>
            <a:r>
              <a:rPr lang="sv-SE" dirty="0" smtClean="0"/>
              <a:t>Förslag på ny zonindelning är framtagen och kommer att beslutas av Region Dalarna, förhoppningsvis under 2023</a:t>
            </a:r>
          </a:p>
          <a:p>
            <a:r>
              <a:rPr lang="sv-SE" dirty="0" smtClean="0"/>
              <a:t>Förslaget som tagits fram innebär färre zoner men kan leda till ökade biljettpriser</a:t>
            </a:r>
            <a:br>
              <a:rPr lang="sv-SE" dirty="0" smtClean="0"/>
            </a:br>
            <a:endParaRPr lang="sv-SE" dirty="0" smtClean="0"/>
          </a:p>
          <a:p>
            <a:r>
              <a:rPr lang="sv-SE" b="1" dirty="0" smtClean="0"/>
              <a:t>Fördelar</a:t>
            </a:r>
            <a:r>
              <a:rPr lang="sv-SE" b="1" dirty="0"/>
              <a:t> </a:t>
            </a:r>
            <a:r>
              <a:rPr lang="sv-SE" b="1" dirty="0" smtClean="0"/>
              <a:t>med färre zoner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- Enkel </a:t>
            </a:r>
            <a:r>
              <a:rPr lang="sv-SE" dirty="0"/>
              <a:t>att </a:t>
            </a:r>
            <a:r>
              <a:rPr lang="sv-SE" dirty="0" smtClean="0"/>
              <a:t>avväga </a:t>
            </a:r>
            <a:r>
              <a:rPr lang="sv-SE" dirty="0"/>
              <a:t>mellan rättvisa och utbud </a:t>
            </a:r>
          </a:p>
          <a:p>
            <a:pPr marL="0" indent="0">
              <a:buNone/>
            </a:pPr>
            <a:r>
              <a:rPr lang="sv-SE" dirty="0" smtClean="0"/>
              <a:t>- Rättvisare </a:t>
            </a:r>
            <a:r>
              <a:rPr lang="sv-SE" dirty="0"/>
              <a:t>pris på landsbygden </a:t>
            </a:r>
          </a:p>
          <a:p>
            <a:pPr marL="0" indent="0">
              <a:buNone/>
            </a:pPr>
            <a:r>
              <a:rPr lang="sv-SE" dirty="0"/>
              <a:t>-</a:t>
            </a:r>
            <a:r>
              <a:rPr lang="sv-SE" dirty="0" smtClean="0"/>
              <a:t> </a:t>
            </a:r>
            <a:r>
              <a:rPr lang="sv-SE" dirty="0"/>
              <a:t>Enkelt att kommunicera </a:t>
            </a:r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75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43192" cy="1162050"/>
          </a:xfrm>
        </p:spPr>
        <p:txBody>
          <a:bodyPr>
            <a:normAutofit/>
          </a:bodyPr>
          <a:lstStyle/>
          <a:p>
            <a:r>
              <a:rPr lang="sv-SE" sz="3200" dirty="0" smtClean="0"/>
              <a:t>Anteckningar från mötet till KTF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lnSpcReduction="10000"/>
          </a:bodyPr>
          <a:lstStyle/>
          <a:p>
            <a:r>
              <a:rPr lang="sv-SE" dirty="0" err="1" smtClean="0"/>
              <a:t>Grbg</a:t>
            </a:r>
            <a:r>
              <a:rPr lang="sv-SE" dirty="0" smtClean="0"/>
              <a:t> VC har bara öppet på tisdagar och </a:t>
            </a:r>
            <a:r>
              <a:rPr lang="sv-SE" dirty="0" err="1" smtClean="0"/>
              <a:t>flexen</a:t>
            </a:r>
            <a:r>
              <a:rPr lang="sv-SE" dirty="0" smtClean="0"/>
              <a:t> går andra dagar!</a:t>
            </a:r>
          </a:p>
          <a:p>
            <a:r>
              <a:rPr lang="sv-SE" dirty="0" err="1" smtClean="0"/>
              <a:t>Flex</a:t>
            </a:r>
            <a:r>
              <a:rPr lang="sv-SE" dirty="0" smtClean="0"/>
              <a:t> fr </a:t>
            </a:r>
            <a:r>
              <a:rPr lang="sv-SE" dirty="0" err="1" smtClean="0"/>
              <a:t>Frbg</a:t>
            </a:r>
            <a:r>
              <a:rPr lang="sv-SE" dirty="0" smtClean="0"/>
              <a:t> till Sunnansjö apotek och VC är önskvärt och en viktig fråga för de som bor där.</a:t>
            </a:r>
          </a:p>
          <a:p>
            <a:r>
              <a:rPr lang="sv-SE" dirty="0" err="1" smtClean="0"/>
              <a:t>Flexen</a:t>
            </a:r>
            <a:r>
              <a:rPr lang="sv-SE" dirty="0" smtClean="0"/>
              <a:t> i Ludvika slutar för tidigt på kvällarna.</a:t>
            </a:r>
            <a:br>
              <a:rPr lang="sv-SE" dirty="0" smtClean="0"/>
            </a:br>
            <a:r>
              <a:rPr lang="sv-SE" dirty="0" smtClean="0"/>
              <a:t>De i t ex FUB som är ute på något måste åka hem innan </a:t>
            </a:r>
            <a:r>
              <a:rPr lang="sv-SE" dirty="0" err="1" smtClean="0"/>
              <a:t>kl</a:t>
            </a:r>
            <a:r>
              <a:rPr lang="sv-SE" dirty="0" smtClean="0"/>
              <a:t> 20 även om aktiviteten fortsätter till 20:30 eller 21:00.</a:t>
            </a:r>
          </a:p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3321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Anna Karlsson</a:t>
            </a:r>
          </a:p>
          <a:p>
            <a:r>
              <a:rPr lang="sv-SE" dirty="0" smtClean="0">
                <a:hlinkClick r:id="rId2"/>
              </a:rPr>
              <a:t>anna.karlsson@ludvika.se</a:t>
            </a:r>
            <a:endParaRPr lang="sv-SE" dirty="0" smtClean="0"/>
          </a:p>
          <a:p>
            <a:r>
              <a:rPr lang="sv-SE" dirty="0" smtClean="0"/>
              <a:t>0240-861 40</a:t>
            </a:r>
            <a:br>
              <a:rPr lang="sv-SE" dirty="0" smtClean="0"/>
            </a:br>
            <a:r>
              <a:rPr lang="sv-SE" dirty="0" smtClean="0"/>
              <a:t>Telefontid: 10-11:30 må-ti-on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92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2</a:t>
            </a:fld>
            <a:endParaRPr lang="sv-SE" dirty="0"/>
          </a:p>
        </p:txBody>
      </p:sp>
      <p:pic>
        <p:nvPicPr>
          <p:cNvPr id="1026" name="Picture 2" descr="https://www.dalatrafik.se/globalassets/sa-reser-du-med-oss/flextrafik/flex_ludvika_tatort_2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677909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7812360" y="54868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Ludvika tätort</a:t>
            </a:r>
            <a:endParaRPr lang="sv-SE" sz="2000" b="1" dirty="0"/>
          </a:p>
        </p:txBody>
      </p:sp>
    </p:spTree>
    <p:extLst>
      <p:ext uri="{BB962C8B-B14F-4D97-AF65-F5344CB8AC3E}">
        <p14:creationId xmlns:p14="http://schemas.microsoft.com/office/powerpoint/2010/main" val="104149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Från adress till adress inom tätorten</a:t>
            </a:r>
          </a:p>
          <a:p>
            <a:pPr marL="0" indent="0">
              <a:buNone/>
            </a:pPr>
            <a:r>
              <a:rPr lang="sv-SE" sz="2400" dirty="0"/>
              <a:t>U</a:t>
            </a:r>
            <a:r>
              <a:rPr lang="sv-SE" sz="2400" dirty="0" smtClean="0"/>
              <a:t>ndantag finns, hämtning sker då vid närmaste hållplats.</a:t>
            </a:r>
          </a:p>
          <a:p>
            <a:pPr marL="0" indent="0">
              <a:buNone/>
            </a:pPr>
            <a:endParaRPr lang="sv-SE" sz="2400" dirty="0" smtClean="0"/>
          </a:p>
          <a:p>
            <a:r>
              <a:rPr lang="sv-SE" dirty="0" err="1" smtClean="0"/>
              <a:t>Flexens</a:t>
            </a:r>
            <a:r>
              <a:rPr lang="sv-SE" dirty="0" smtClean="0"/>
              <a:t> tider</a:t>
            </a:r>
            <a:br>
              <a:rPr lang="sv-SE" dirty="0" smtClean="0"/>
            </a:br>
            <a:r>
              <a:rPr lang="sv-SE" sz="2400" dirty="0" smtClean="0"/>
              <a:t>Måndag-fredag 	8.15-21.00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>Lördag och söndag 	</a:t>
            </a:r>
            <a:r>
              <a:rPr lang="sv-SE" sz="2400" dirty="0" smtClean="0"/>
              <a:t>9.00-21.00</a:t>
            </a:r>
          </a:p>
          <a:p>
            <a:pPr marL="0" indent="0">
              <a:buNone/>
            </a:pPr>
            <a:endParaRPr lang="sv-SE" sz="2400" dirty="0" smtClean="0"/>
          </a:p>
          <a:p>
            <a:r>
              <a:rPr lang="sv-SE" dirty="0" smtClean="0"/>
              <a:t>Beställning kan göras dygnet runt</a:t>
            </a:r>
            <a:br>
              <a:rPr lang="sv-SE" dirty="0" smtClean="0"/>
            </a:br>
            <a:r>
              <a:rPr lang="sv-SE" dirty="0" smtClean="0"/>
              <a:t>- </a:t>
            </a:r>
            <a:r>
              <a:rPr lang="sv-SE" sz="2400" dirty="0" smtClean="0"/>
              <a:t>Tidigast 14 </a:t>
            </a:r>
            <a:r>
              <a:rPr lang="sv-SE" sz="2600" dirty="0" smtClean="0"/>
              <a:t>dagar</a:t>
            </a:r>
            <a:r>
              <a:rPr lang="sv-SE" sz="2400" dirty="0" smtClean="0"/>
              <a:t> och  senast 2 timmar före avresa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- </a:t>
            </a:r>
            <a:r>
              <a:rPr lang="sv-SE" sz="2600" dirty="0"/>
              <a:t>0774-44 00 00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- </a:t>
            </a:r>
            <a:r>
              <a:rPr lang="sv-SE" sz="2600" dirty="0" smtClean="0">
                <a:hlinkClick r:id="rId2"/>
              </a:rPr>
              <a:t>bokning@dalatrafik.se</a:t>
            </a:r>
            <a:r>
              <a:rPr lang="sv-SE" sz="2600" dirty="0" smtClean="0"/>
              <a:t/>
            </a:r>
            <a:br>
              <a:rPr lang="sv-SE" sz="2600" dirty="0" smtClean="0"/>
            </a:br>
            <a:endParaRPr lang="sv-SE" sz="2600" dirty="0" smtClean="0"/>
          </a:p>
          <a:p>
            <a:r>
              <a:rPr lang="sv-SE" dirty="0" smtClean="0">
                <a:solidFill>
                  <a:srgbClr val="FF0000"/>
                </a:solidFill>
              </a:rPr>
              <a:t>Slinga på 1,5 </a:t>
            </a:r>
            <a:r>
              <a:rPr lang="sv-SE" dirty="0" err="1" smtClean="0">
                <a:solidFill>
                  <a:srgbClr val="FF0000"/>
                </a:solidFill>
              </a:rPr>
              <a:t>tim</a:t>
            </a:r>
            <a:r>
              <a:rPr lang="sv-SE" dirty="0" smtClean="0">
                <a:solidFill>
                  <a:srgbClr val="FF0000"/>
                </a:solidFill>
              </a:rPr>
              <a:t> läggs </a:t>
            </a:r>
            <a:r>
              <a:rPr lang="sv-SE" dirty="0">
                <a:solidFill>
                  <a:srgbClr val="FF0000"/>
                </a:solidFill>
              </a:rPr>
              <a:t>upp efter </a:t>
            </a:r>
            <a:r>
              <a:rPr lang="sv-SE" dirty="0" smtClean="0">
                <a:solidFill>
                  <a:srgbClr val="FF0000"/>
                </a:solidFill>
              </a:rPr>
              <a:t>gjorda bokningar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Flexlinje </a:t>
            </a:r>
            <a:r>
              <a:rPr lang="sv-SE" dirty="0"/>
              <a:t>i Ludvika </a:t>
            </a:r>
            <a:r>
              <a:rPr lang="sv-SE" dirty="0" smtClean="0"/>
              <a:t>tätort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86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Grängesbergs är indelat i två </a:t>
            </a:r>
            <a:r>
              <a:rPr lang="sv-SE" sz="3600" dirty="0" err="1" smtClean="0"/>
              <a:t>flexområden</a:t>
            </a:r>
            <a:endParaRPr lang="sv-SE" sz="3600" dirty="0"/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457200" y="1422000"/>
            <a:ext cx="8229600" cy="4878000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         Östra 515			    Västra 516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1" name="Bildobjekt 10" descr="https://www.dalatrafik.se/globalassets/sa-reser-du-med-oss/flextrafik/51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9" r="31086"/>
          <a:stretch/>
        </p:blipFill>
        <p:spPr bwMode="auto">
          <a:xfrm>
            <a:off x="4788024" y="1988840"/>
            <a:ext cx="3672408" cy="4012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Bildobjekt 11" descr="https://www.dalatrafik.se/globalassets/sa-reser-du-med-oss/flextrafik/5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6" r="28150"/>
          <a:stretch/>
        </p:blipFill>
        <p:spPr bwMode="auto">
          <a:xfrm>
            <a:off x="467544" y="1988840"/>
            <a:ext cx="3744416" cy="4012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81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179511" y="1422000"/>
            <a:ext cx="8768777" cy="5310000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Turen går mellan adress och målpunkt</a:t>
            </a:r>
            <a:br>
              <a:rPr lang="sv-SE" dirty="0" smtClean="0"/>
            </a:br>
            <a:r>
              <a:rPr lang="sv-SE" dirty="0" smtClean="0"/>
              <a:t>Målpunkterna är:</a:t>
            </a:r>
            <a:br>
              <a:rPr lang="sv-SE" dirty="0" smtClean="0"/>
            </a:br>
            <a:r>
              <a:rPr lang="sv-SE" sz="2400" dirty="0" smtClean="0"/>
              <a:t>- </a:t>
            </a:r>
            <a:r>
              <a:rPr lang="sv-SE" sz="2400" dirty="0"/>
              <a:t>R</a:t>
            </a:r>
            <a:r>
              <a:rPr lang="sv-SE" sz="2400" dirty="0" smtClean="0"/>
              <a:t>esecentrum</a:t>
            </a:r>
            <a:br>
              <a:rPr lang="sv-SE" sz="2400" dirty="0" smtClean="0"/>
            </a:br>
            <a:r>
              <a:rPr lang="sv-SE" sz="2400" dirty="0" smtClean="0"/>
              <a:t>- Apoteket </a:t>
            </a:r>
            <a:br>
              <a:rPr lang="sv-SE" sz="2400" dirty="0" smtClean="0"/>
            </a:br>
            <a:r>
              <a:rPr lang="sv-SE" sz="2400" dirty="0" smtClean="0"/>
              <a:t>- Vårdcentralen</a:t>
            </a:r>
          </a:p>
          <a:p>
            <a:endParaRPr lang="sv-SE" sz="2400" dirty="0" smtClean="0"/>
          </a:p>
          <a:p>
            <a:r>
              <a:rPr lang="sv-SE" dirty="0"/>
              <a:t>Går </a:t>
            </a:r>
            <a:r>
              <a:rPr lang="sv-SE" dirty="0" smtClean="0"/>
              <a:t>onsdag </a:t>
            </a:r>
            <a:r>
              <a:rPr lang="sv-SE" dirty="0"/>
              <a:t>och fredag</a:t>
            </a:r>
          </a:p>
          <a:p>
            <a:endParaRPr lang="sv-SE" sz="2400" dirty="0" smtClean="0"/>
          </a:p>
          <a:p>
            <a:r>
              <a:rPr lang="sv-SE" dirty="0" smtClean="0"/>
              <a:t>Ankomst till målpunkterna</a:t>
            </a:r>
            <a:br>
              <a:rPr lang="sv-SE" dirty="0" smtClean="0"/>
            </a:br>
            <a:r>
              <a:rPr lang="sv-SE" sz="2400" dirty="0" smtClean="0"/>
              <a:t>10:15-10:25</a:t>
            </a:r>
            <a:br>
              <a:rPr lang="sv-SE" sz="2400" dirty="0" smtClean="0"/>
            </a:br>
            <a:endParaRPr lang="sv-SE" sz="2400" dirty="0"/>
          </a:p>
          <a:p>
            <a:r>
              <a:rPr lang="sv-SE" dirty="0" smtClean="0"/>
              <a:t>Avgång från målpunkterna</a:t>
            </a:r>
            <a:br>
              <a:rPr lang="sv-SE" dirty="0" smtClean="0"/>
            </a:br>
            <a:r>
              <a:rPr lang="sv-SE" sz="2400" dirty="0"/>
              <a:t>12:15-12:25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         </a:t>
            </a:r>
          </a:p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Flextrafik</a:t>
            </a:r>
            <a:r>
              <a:rPr lang="sv-SE" dirty="0" smtClean="0"/>
              <a:t> i Grängesbergs tätort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18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117850" cy="1162050"/>
          </a:xfrm>
        </p:spPr>
        <p:txBody>
          <a:bodyPr>
            <a:noAutofit/>
          </a:bodyPr>
          <a:lstStyle/>
          <a:p>
            <a:r>
              <a:rPr lang="sv-SE" sz="2800" dirty="0" err="1"/>
              <a:t>Flextrafik</a:t>
            </a:r>
            <a:r>
              <a:rPr lang="sv-SE" sz="2800" dirty="0"/>
              <a:t> </a:t>
            </a:r>
            <a:r>
              <a:rPr lang="sv-SE" sz="2800" dirty="0" smtClean="0"/>
              <a:t>Norra Ludvika</a:t>
            </a:r>
            <a:endParaRPr lang="sv-SE" sz="28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94720" cy="4691063"/>
          </a:xfrm>
        </p:spPr>
        <p:txBody>
          <a:bodyPr/>
          <a:lstStyle/>
          <a:p>
            <a:r>
              <a:rPr lang="sv-SE" sz="2400" b="1" dirty="0" smtClean="0"/>
              <a:t>Linje 520</a:t>
            </a:r>
          </a:p>
          <a:p>
            <a:endParaRPr lang="sv-SE" dirty="0"/>
          </a:p>
          <a:p>
            <a:r>
              <a:rPr lang="sv-SE" dirty="0" smtClean="0"/>
              <a:t>Turen </a:t>
            </a:r>
            <a:r>
              <a:rPr lang="sv-SE" dirty="0"/>
              <a:t>går mellan adress och målpunkt</a:t>
            </a:r>
            <a:br>
              <a:rPr lang="sv-SE" dirty="0"/>
            </a:br>
            <a:r>
              <a:rPr lang="sv-SE" dirty="0"/>
              <a:t>Målpunkterna är:</a:t>
            </a:r>
            <a:br>
              <a:rPr lang="sv-SE" dirty="0"/>
            </a:br>
            <a:r>
              <a:rPr lang="sv-SE" sz="1100" dirty="0"/>
              <a:t>- Resecentrum</a:t>
            </a:r>
            <a:br>
              <a:rPr lang="sv-SE" sz="1100" dirty="0"/>
            </a:br>
            <a:r>
              <a:rPr lang="sv-SE" sz="1100" dirty="0"/>
              <a:t>- </a:t>
            </a:r>
            <a:r>
              <a:rPr lang="sv-SE" sz="1100" dirty="0" smtClean="0"/>
              <a:t>Eriksgatan </a:t>
            </a:r>
            <a:r>
              <a:rPr lang="sv-SE" sz="1100" dirty="0" err="1" smtClean="0"/>
              <a:t>hpl</a:t>
            </a:r>
            <a:r>
              <a:rPr lang="sv-SE" sz="1100" dirty="0" smtClean="0"/>
              <a:t> </a:t>
            </a:r>
            <a:r>
              <a:rPr lang="sv-SE" sz="1100" dirty="0"/>
              <a:t/>
            </a:r>
            <a:br>
              <a:rPr lang="sv-SE" sz="1100" dirty="0"/>
            </a:br>
            <a:r>
              <a:rPr lang="sv-SE" sz="1100" dirty="0"/>
              <a:t>- </a:t>
            </a:r>
            <a:r>
              <a:rPr lang="sv-SE" sz="1100" dirty="0" smtClean="0"/>
              <a:t>Ludvika lasarett</a:t>
            </a:r>
          </a:p>
          <a:p>
            <a:r>
              <a:rPr lang="sv-SE" sz="1100" dirty="0" smtClean="0"/>
              <a:t>- </a:t>
            </a:r>
            <a:r>
              <a:rPr lang="sv-SE" sz="1100" dirty="0" err="1" smtClean="0"/>
              <a:t>Lyviksberget</a:t>
            </a:r>
            <a:endParaRPr lang="sv-SE" sz="1100" dirty="0"/>
          </a:p>
          <a:p>
            <a:endParaRPr lang="sv-SE" sz="1100" dirty="0"/>
          </a:p>
          <a:p>
            <a:r>
              <a:rPr lang="sv-SE" dirty="0"/>
              <a:t>Går </a:t>
            </a:r>
            <a:r>
              <a:rPr lang="sv-SE" dirty="0" smtClean="0"/>
              <a:t>måndag och onsdag</a:t>
            </a:r>
            <a:endParaRPr lang="sv-SE" dirty="0"/>
          </a:p>
          <a:p>
            <a:endParaRPr lang="sv-SE" sz="1100" dirty="0"/>
          </a:p>
          <a:p>
            <a:r>
              <a:rPr lang="sv-SE" dirty="0"/>
              <a:t>Ankomst till målpunkterna</a:t>
            </a:r>
            <a:br>
              <a:rPr lang="sv-SE" dirty="0"/>
            </a:br>
            <a:r>
              <a:rPr lang="sv-SE" sz="1100" dirty="0" smtClean="0"/>
              <a:t>9:50-10:10</a:t>
            </a:r>
            <a:r>
              <a:rPr lang="sv-SE" sz="1100" dirty="0"/>
              <a:t/>
            </a:r>
            <a:br>
              <a:rPr lang="sv-SE" sz="1100" dirty="0"/>
            </a:br>
            <a:endParaRPr lang="sv-SE" sz="1100" dirty="0"/>
          </a:p>
          <a:p>
            <a:r>
              <a:rPr lang="sv-SE" dirty="0"/>
              <a:t>Avgång från målpunkterna</a:t>
            </a:r>
            <a:br>
              <a:rPr lang="sv-SE" dirty="0"/>
            </a:br>
            <a:r>
              <a:rPr lang="sv-SE" sz="1100" dirty="0" smtClean="0"/>
              <a:t>11:50-12:10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8" name="Platshållare för innehåll 7" descr="https://www.dalatrafik.se/globalassets/sa-reser-du-med-oss/flextrafik/520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5" r="35952"/>
          <a:stretch/>
        </p:blipFill>
        <p:spPr bwMode="auto">
          <a:xfrm>
            <a:off x="4211960" y="692696"/>
            <a:ext cx="4248472" cy="5188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32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Flextrafik</a:t>
            </a:r>
            <a:r>
              <a:rPr lang="sv-SE" dirty="0" smtClean="0"/>
              <a:t> Södra Ludvika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half" idx="2"/>
          </p:nvPr>
        </p:nvSpPr>
        <p:spPr>
          <a:xfrm>
            <a:off x="395537" y="1435100"/>
            <a:ext cx="3600400" cy="4691063"/>
          </a:xfrm>
        </p:spPr>
        <p:txBody>
          <a:bodyPr>
            <a:normAutofit/>
          </a:bodyPr>
          <a:lstStyle/>
          <a:p>
            <a:r>
              <a:rPr lang="sv-SE" sz="2400" b="1" dirty="0"/>
              <a:t>Linje </a:t>
            </a:r>
            <a:r>
              <a:rPr lang="sv-SE" sz="2400" b="1" dirty="0" smtClean="0"/>
              <a:t>521</a:t>
            </a:r>
            <a:endParaRPr lang="sv-SE" sz="2400" b="1" dirty="0"/>
          </a:p>
          <a:p>
            <a:endParaRPr lang="sv-SE" dirty="0" smtClean="0"/>
          </a:p>
          <a:p>
            <a:r>
              <a:rPr lang="sv-SE" sz="1600" dirty="0" smtClean="0"/>
              <a:t>Turen </a:t>
            </a:r>
            <a:r>
              <a:rPr lang="sv-SE" sz="1600" dirty="0"/>
              <a:t>går mellan adress och målpunkt</a:t>
            </a:r>
            <a:br>
              <a:rPr lang="sv-SE" sz="1600" dirty="0"/>
            </a:br>
            <a:r>
              <a:rPr lang="sv-SE" sz="1600" dirty="0"/>
              <a:t>Målpunkterna är:</a:t>
            </a:r>
            <a:br>
              <a:rPr lang="sv-SE" sz="1600" dirty="0"/>
            </a:br>
            <a:r>
              <a:rPr lang="sv-SE" sz="1200" dirty="0"/>
              <a:t>- Resecentrum</a:t>
            </a:r>
            <a:br>
              <a:rPr lang="sv-SE" sz="1200" dirty="0"/>
            </a:br>
            <a:r>
              <a:rPr lang="sv-SE" sz="1200" dirty="0"/>
              <a:t>- Eriksgatan </a:t>
            </a:r>
            <a:r>
              <a:rPr lang="sv-SE" sz="1200" dirty="0" err="1"/>
              <a:t>hpl</a:t>
            </a:r>
            <a:r>
              <a:rPr lang="sv-SE" sz="1200" dirty="0"/>
              <a:t> </a:t>
            </a:r>
            <a:br>
              <a:rPr lang="sv-SE" sz="1200" dirty="0"/>
            </a:br>
            <a:r>
              <a:rPr lang="sv-SE" sz="1200" dirty="0"/>
              <a:t>- Ludvika lasarett</a:t>
            </a:r>
          </a:p>
          <a:p>
            <a:r>
              <a:rPr lang="sv-SE" sz="1200" dirty="0"/>
              <a:t>- </a:t>
            </a:r>
            <a:r>
              <a:rPr lang="sv-SE" sz="1200" dirty="0" err="1"/>
              <a:t>Lyviksberget</a:t>
            </a:r>
            <a:endParaRPr lang="sv-SE" sz="1200" dirty="0"/>
          </a:p>
          <a:p>
            <a:endParaRPr lang="sv-SE" sz="1600" dirty="0"/>
          </a:p>
          <a:p>
            <a:r>
              <a:rPr lang="sv-SE" sz="1600" dirty="0"/>
              <a:t>Går </a:t>
            </a:r>
            <a:r>
              <a:rPr lang="sv-SE" sz="1600" dirty="0" smtClean="0"/>
              <a:t>tisdag </a:t>
            </a:r>
            <a:r>
              <a:rPr lang="sv-SE" sz="1600" dirty="0"/>
              <a:t>och fredag</a:t>
            </a:r>
          </a:p>
          <a:p>
            <a:endParaRPr lang="sv-SE" sz="1600" dirty="0"/>
          </a:p>
          <a:p>
            <a:r>
              <a:rPr lang="sv-SE" sz="1600" dirty="0"/>
              <a:t>Ankomst till målpunkterna</a:t>
            </a:r>
            <a:br>
              <a:rPr lang="sv-SE" sz="1600" dirty="0"/>
            </a:br>
            <a:r>
              <a:rPr lang="sv-SE" sz="1600" dirty="0" smtClean="0"/>
              <a:t>9:50-10:10</a:t>
            </a:r>
            <a:r>
              <a:rPr lang="sv-SE" sz="1600" dirty="0"/>
              <a:t/>
            </a:r>
            <a:br>
              <a:rPr lang="sv-SE" sz="1600" dirty="0"/>
            </a:br>
            <a:endParaRPr lang="sv-SE" sz="1600" dirty="0"/>
          </a:p>
          <a:p>
            <a:r>
              <a:rPr lang="sv-SE" sz="1600" dirty="0"/>
              <a:t>Avgång från målpunkterna</a:t>
            </a:r>
            <a:br>
              <a:rPr lang="sv-SE" sz="1600" dirty="0"/>
            </a:br>
            <a:r>
              <a:rPr lang="sv-SE" sz="1600" dirty="0"/>
              <a:t>11:50-12:10</a:t>
            </a:r>
          </a:p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7</a:t>
            </a:fld>
            <a:endParaRPr lang="sv-SE" dirty="0"/>
          </a:p>
        </p:txBody>
      </p:sp>
      <p:pic>
        <p:nvPicPr>
          <p:cNvPr id="9" name="Platshållare för innehåll 8" descr="https://www.dalatrafik.se/globalassets/sa-reser-du-med-oss/flextrafik/52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5" r="24656"/>
          <a:stretch/>
        </p:blipFill>
        <p:spPr bwMode="auto">
          <a:xfrm>
            <a:off x="3851921" y="273051"/>
            <a:ext cx="4536504" cy="5853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05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 smtClean="0"/>
              <a:t>Flextrafik</a:t>
            </a:r>
            <a:r>
              <a:rPr lang="sv-SE" dirty="0" smtClean="0"/>
              <a:t> Östra Sunnansjö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half" idx="2"/>
          </p:nvPr>
        </p:nvSpPr>
        <p:spPr>
          <a:xfrm>
            <a:off x="251520" y="1512890"/>
            <a:ext cx="3528392" cy="4691063"/>
          </a:xfrm>
        </p:spPr>
        <p:txBody>
          <a:bodyPr>
            <a:normAutofit/>
          </a:bodyPr>
          <a:lstStyle/>
          <a:p>
            <a:r>
              <a:rPr lang="sv-SE" sz="2400" b="1" dirty="0"/>
              <a:t>Linje </a:t>
            </a:r>
            <a:r>
              <a:rPr lang="sv-SE" sz="2400" b="1" dirty="0" smtClean="0"/>
              <a:t>525</a:t>
            </a:r>
            <a:endParaRPr lang="sv-SE" sz="2400" b="1" dirty="0"/>
          </a:p>
          <a:p>
            <a:endParaRPr lang="sv-SE" dirty="0"/>
          </a:p>
          <a:p>
            <a:r>
              <a:rPr lang="sv-SE" sz="1600" dirty="0"/>
              <a:t>Turen går mellan adress och målpunkt</a:t>
            </a:r>
            <a:br>
              <a:rPr lang="sv-SE" sz="1600" dirty="0"/>
            </a:br>
            <a:r>
              <a:rPr lang="sv-SE" sz="1600" dirty="0"/>
              <a:t>Målpunkterna är:</a:t>
            </a:r>
            <a:r>
              <a:rPr lang="sv-SE" dirty="0"/>
              <a:t/>
            </a:r>
            <a:br>
              <a:rPr lang="sv-SE" dirty="0"/>
            </a:br>
            <a:r>
              <a:rPr lang="sv-SE" sz="1200" dirty="0"/>
              <a:t>- </a:t>
            </a:r>
            <a:r>
              <a:rPr lang="sv-SE" sz="1200" dirty="0" err="1" smtClean="0"/>
              <a:t>Nyhammars</a:t>
            </a:r>
            <a:r>
              <a:rPr lang="sv-SE" sz="1200" dirty="0" smtClean="0"/>
              <a:t> torg</a:t>
            </a:r>
            <a:r>
              <a:rPr lang="sv-SE" sz="1200" dirty="0"/>
              <a:t/>
            </a:r>
            <a:br>
              <a:rPr lang="sv-SE" sz="1200" dirty="0"/>
            </a:br>
            <a:r>
              <a:rPr lang="sv-SE" sz="1200" dirty="0"/>
              <a:t>- </a:t>
            </a:r>
            <a:r>
              <a:rPr lang="sv-SE" sz="1200" dirty="0" smtClean="0"/>
              <a:t>Grangärde torg </a:t>
            </a:r>
            <a:r>
              <a:rPr lang="sv-SE" sz="1200" dirty="0"/>
              <a:t/>
            </a:r>
            <a:br>
              <a:rPr lang="sv-SE" sz="1200" dirty="0"/>
            </a:br>
            <a:r>
              <a:rPr lang="sv-SE" sz="1200" dirty="0"/>
              <a:t>- </a:t>
            </a:r>
            <a:r>
              <a:rPr lang="sv-SE" sz="1200" dirty="0" smtClean="0"/>
              <a:t>Coop Sunnansjö</a:t>
            </a:r>
          </a:p>
          <a:p>
            <a:r>
              <a:rPr lang="sv-SE" sz="1200" dirty="0" smtClean="0"/>
              <a:t>- Sunnansjö vårdcentral</a:t>
            </a:r>
            <a:endParaRPr lang="sv-SE" sz="1200" dirty="0"/>
          </a:p>
          <a:p>
            <a:endParaRPr lang="sv-SE" sz="1100" dirty="0"/>
          </a:p>
          <a:p>
            <a:r>
              <a:rPr lang="sv-SE" sz="1600" dirty="0"/>
              <a:t>Går </a:t>
            </a:r>
            <a:r>
              <a:rPr lang="sv-SE" sz="1600" dirty="0" smtClean="0"/>
              <a:t>tisdag </a:t>
            </a:r>
            <a:r>
              <a:rPr lang="sv-SE" sz="1600" dirty="0"/>
              <a:t>och </a:t>
            </a:r>
            <a:r>
              <a:rPr lang="sv-SE" sz="1600" dirty="0" smtClean="0"/>
              <a:t>torsdag</a:t>
            </a:r>
            <a:endParaRPr lang="sv-SE" sz="1600" dirty="0"/>
          </a:p>
          <a:p>
            <a:endParaRPr lang="sv-SE" sz="1600" dirty="0"/>
          </a:p>
          <a:p>
            <a:r>
              <a:rPr lang="sv-SE" sz="1600" dirty="0"/>
              <a:t>Ankomst till målpunkterna</a:t>
            </a:r>
            <a:br>
              <a:rPr lang="sv-SE" sz="1600" dirty="0"/>
            </a:br>
            <a:r>
              <a:rPr lang="sv-SE" sz="1600" dirty="0" smtClean="0"/>
              <a:t>9:35-9:53</a:t>
            </a:r>
            <a:r>
              <a:rPr lang="sv-SE" sz="1600" dirty="0"/>
              <a:t/>
            </a:r>
            <a:br>
              <a:rPr lang="sv-SE" sz="1600" dirty="0"/>
            </a:br>
            <a:endParaRPr lang="sv-SE" sz="1600" dirty="0"/>
          </a:p>
          <a:p>
            <a:r>
              <a:rPr lang="sv-SE" sz="1600" dirty="0"/>
              <a:t>Avgång från målpunkterna</a:t>
            </a:r>
            <a:br>
              <a:rPr lang="sv-SE" sz="1600" dirty="0"/>
            </a:br>
            <a:r>
              <a:rPr lang="sv-SE" sz="1600" dirty="0" smtClean="0"/>
              <a:t>12:07-12:25</a:t>
            </a:r>
            <a:endParaRPr lang="sv-SE" sz="1600" dirty="0"/>
          </a:p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8</a:t>
            </a:fld>
            <a:endParaRPr lang="sv-SE" dirty="0"/>
          </a:p>
        </p:txBody>
      </p:sp>
      <p:pic>
        <p:nvPicPr>
          <p:cNvPr id="9" name="Platshållare för innehåll 8" descr="https://www.dalatrafik.se/globalassets/sa-reser-du-med-oss/flextrafik/525_202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6" r="28241"/>
          <a:stretch/>
        </p:blipFill>
        <p:spPr bwMode="auto">
          <a:xfrm>
            <a:off x="3779912" y="273051"/>
            <a:ext cx="4968552" cy="5853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026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Västra Sunnansjö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744416" cy="4691063"/>
          </a:xfrm>
        </p:spPr>
        <p:txBody>
          <a:bodyPr/>
          <a:lstStyle/>
          <a:p>
            <a:r>
              <a:rPr lang="sv-SE" sz="2400" b="1" dirty="0"/>
              <a:t>Linje </a:t>
            </a:r>
            <a:r>
              <a:rPr lang="sv-SE" sz="2400" b="1" dirty="0" smtClean="0"/>
              <a:t>526</a:t>
            </a:r>
            <a:endParaRPr lang="sv-SE" sz="2400" b="1" dirty="0"/>
          </a:p>
          <a:p>
            <a:endParaRPr lang="sv-SE" dirty="0" smtClean="0"/>
          </a:p>
          <a:p>
            <a:endParaRPr lang="sv-SE" dirty="0"/>
          </a:p>
          <a:p>
            <a:r>
              <a:rPr lang="sv-SE" sz="1600" dirty="0" smtClean="0"/>
              <a:t>Turen </a:t>
            </a:r>
            <a:r>
              <a:rPr lang="sv-SE" sz="1600" dirty="0"/>
              <a:t>går mellan adress och målpunkt</a:t>
            </a:r>
            <a:br>
              <a:rPr lang="sv-SE" sz="1600" dirty="0"/>
            </a:br>
            <a:r>
              <a:rPr lang="sv-SE" sz="1600" dirty="0"/>
              <a:t>Målpunkterna är:</a:t>
            </a:r>
            <a:br>
              <a:rPr lang="sv-SE" sz="1600" dirty="0"/>
            </a:br>
            <a:r>
              <a:rPr lang="sv-SE" sz="1100" dirty="0"/>
              <a:t>- </a:t>
            </a:r>
            <a:r>
              <a:rPr lang="sv-SE" sz="1100" dirty="0" err="1"/>
              <a:t>Nyhammars</a:t>
            </a:r>
            <a:r>
              <a:rPr lang="sv-SE" sz="1100" dirty="0"/>
              <a:t> torg</a:t>
            </a:r>
            <a:br>
              <a:rPr lang="sv-SE" sz="1100" dirty="0"/>
            </a:br>
            <a:r>
              <a:rPr lang="sv-SE" sz="1100" dirty="0"/>
              <a:t>- Grangärde torg </a:t>
            </a:r>
            <a:br>
              <a:rPr lang="sv-SE" sz="1100" dirty="0"/>
            </a:br>
            <a:r>
              <a:rPr lang="sv-SE" sz="1100" dirty="0"/>
              <a:t>- Coop Sunnansjö</a:t>
            </a:r>
          </a:p>
          <a:p>
            <a:r>
              <a:rPr lang="sv-SE" sz="1100" dirty="0"/>
              <a:t>- Sunnansjö vårdcentral</a:t>
            </a:r>
          </a:p>
          <a:p>
            <a:endParaRPr lang="sv-SE" sz="1100" dirty="0"/>
          </a:p>
          <a:p>
            <a:r>
              <a:rPr lang="sv-SE" sz="1600" dirty="0"/>
              <a:t>Går </a:t>
            </a:r>
            <a:r>
              <a:rPr lang="sv-SE" sz="1600" dirty="0" smtClean="0"/>
              <a:t>måndag och onsdag</a:t>
            </a:r>
          </a:p>
          <a:p>
            <a:endParaRPr lang="sv-SE" sz="1600" dirty="0"/>
          </a:p>
          <a:p>
            <a:r>
              <a:rPr lang="sv-SE" sz="1600" dirty="0"/>
              <a:t>Ankomst till målpunkterna</a:t>
            </a:r>
            <a:br>
              <a:rPr lang="sv-SE" sz="1600" dirty="0"/>
            </a:br>
            <a:r>
              <a:rPr lang="sv-SE" sz="1600" dirty="0" smtClean="0"/>
              <a:t>10:25-10:45</a:t>
            </a:r>
            <a:r>
              <a:rPr lang="sv-SE" sz="1600" dirty="0"/>
              <a:t/>
            </a:r>
            <a:br>
              <a:rPr lang="sv-SE" sz="1600" dirty="0"/>
            </a:br>
            <a:endParaRPr lang="sv-SE" sz="1600" dirty="0"/>
          </a:p>
          <a:p>
            <a:r>
              <a:rPr lang="sv-SE" sz="1600" dirty="0"/>
              <a:t>Avgång från målpunkterna</a:t>
            </a:r>
            <a:br>
              <a:rPr lang="sv-SE" sz="1600" dirty="0"/>
            </a:br>
            <a:r>
              <a:rPr lang="sv-SE" sz="1600" dirty="0" smtClean="0"/>
              <a:t>12:30-12:45</a:t>
            </a:r>
            <a:endParaRPr lang="sv-SE" sz="1600" dirty="0"/>
          </a:p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8C782-2B85-427F-87EE-2B562690B968}" type="datetime1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smtClean="0"/>
              <a:t>Sida </a:t>
            </a:r>
            <a:fld id="{442FF2AC-5952-4A76-A4C8-7FBE2B124180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9" name="Platshållare för innehåll 8" descr="https://www.dalatrafik.se/globalassets/sa-reser-du-med-oss/flextrafik/526_202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6" r="26498"/>
          <a:stretch/>
        </p:blipFill>
        <p:spPr bwMode="auto">
          <a:xfrm>
            <a:off x="3779912" y="273049"/>
            <a:ext cx="4968552" cy="58531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43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Ludvika kommu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6490"/>
      </a:accent1>
      <a:accent2>
        <a:srgbClr val="98BB2B"/>
      </a:accent2>
      <a:accent3>
        <a:srgbClr val="D06024"/>
      </a:accent3>
      <a:accent4>
        <a:srgbClr val="84A1BD"/>
      </a:accent4>
      <a:accent5>
        <a:srgbClr val="BBCE88"/>
      </a:accent5>
      <a:accent6>
        <a:srgbClr val="E19E7D"/>
      </a:accent6>
      <a:hlink>
        <a:srgbClr val="0000FF"/>
      </a:hlink>
      <a:folHlink>
        <a:srgbClr val="800080"/>
      </a:folHlink>
    </a:clrScheme>
    <a:fontScheme name="Ludvika kommun alternativ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2276</TotalTime>
  <Words>523</Words>
  <Application>Microsoft Office PowerPoint</Application>
  <PresentationFormat>Bildspel på skärmen (4:3)</PresentationFormat>
  <Paragraphs>109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Franklin Gothic Medium</vt:lpstr>
      <vt:lpstr>Office-tema</vt:lpstr>
      <vt:lpstr>Anpassad formgivning</vt:lpstr>
      <vt:lpstr>Flexlinjer i Ludvika kommun</vt:lpstr>
      <vt:lpstr>PowerPoint-presentation</vt:lpstr>
      <vt:lpstr>Flexlinje i Ludvika tätort</vt:lpstr>
      <vt:lpstr>Grängesbergs är indelat i två flexområden</vt:lpstr>
      <vt:lpstr>Flextrafik i Grängesbergs tätort</vt:lpstr>
      <vt:lpstr>Flextrafik Norra Ludvika</vt:lpstr>
      <vt:lpstr>Flextrafik Södra Ludvika</vt:lpstr>
      <vt:lpstr>Flextrafik Östra Sunnansjö</vt:lpstr>
      <vt:lpstr>Västra Sunnansjö</vt:lpstr>
      <vt:lpstr>Flextrafik Fredriksberg</vt:lpstr>
      <vt:lpstr>Övrigt</vt:lpstr>
      <vt:lpstr>Anteckningar från mötet till KTF</vt:lpstr>
      <vt:lpstr>PowerPoint-presentation</vt:lpstr>
    </vt:vector>
  </TitlesOfParts>
  <Company>Ludvika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Sanna Arnberg</dc:creator>
  <cp:lastModifiedBy>Maria Östgren</cp:lastModifiedBy>
  <cp:revision>52</cp:revision>
  <dcterms:created xsi:type="dcterms:W3CDTF">2022-05-18T15:35:59Z</dcterms:created>
  <dcterms:modified xsi:type="dcterms:W3CDTF">2023-03-08T12:04:09Z</dcterms:modified>
</cp:coreProperties>
</file>